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98802-4F67-4B0E-A7BF-6CEA3D33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54EC2B-8E9E-4CC7-AFCE-0D79A2DF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47C1-5709-4D9D-A5E1-5CC9E2567001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B8964C-2960-457A-8A45-6CDA86FA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3F9DF0-69E5-461C-A9B7-88CF0188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B7A66-281D-4B78-95E2-6229D5DD5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3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70CA46-9CF0-435D-88F7-60255706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845192-ADED-4BD4-BC0D-3F0624164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6730A-80B8-4A28-A55E-BC9876228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147C1-5709-4D9D-A5E1-5CC9E2567001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600082-D757-4898-A154-BD4A1BC17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018B84-E276-43C7-AC8E-4AD5B5DEE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B7A66-281D-4B78-95E2-6229D5DD5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D93AC-3430-4FBB-BF14-C37A6036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64BA6-01AE-41D7-9785-700890677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D37A50-EB5E-48F1-8189-F27AA04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心脏出血漏洞</a:t>
            </a:r>
            <a:r>
              <a:rPr lang="zh-CN" altLang="en-US">
                <a:solidFill>
                  <a:srgbClr val="FFFF00"/>
                </a:solidFill>
              </a:rPr>
              <a:t>（</a:t>
            </a:r>
            <a:r>
              <a:rPr lang="en-US" altLang="zh-CN">
                <a:solidFill>
                  <a:srgbClr val="FFFF00"/>
                </a:solidFill>
              </a:rPr>
              <a:t> Heartbleed bug </a:t>
            </a:r>
            <a:r>
              <a:rPr lang="zh-CN" altLang="en-US">
                <a:solidFill>
                  <a:srgbClr val="FFFF00"/>
                </a:solidFill>
              </a:rPr>
              <a:t>）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8E7EB9-96C6-4543-8E5D-68C37D7DC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F39B07-AB00-44D9-BAA0-6702636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Hacking Team</a:t>
            </a:r>
            <a:r>
              <a:rPr lang="zh-CN" altLang="en-US">
                <a:solidFill>
                  <a:srgbClr val="FF0000"/>
                </a:solidFill>
              </a:rPr>
              <a:t>反被黑，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zh-CN" altLang="en-US">
                <a:solidFill>
                  <a:srgbClr val="FF0000"/>
                </a:solidFill>
              </a:rPr>
              <a:t>攻击者宣称已窃取</a:t>
            </a:r>
            <a:r>
              <a:rPr lang="en-US" altLang="zh-CN">
                <a:solidFill>
                  <a:srgbClr val="FF0000"/>
                </a:solidFill>
              </a:rPr>
              <a:t>400</a:t>
            </a:r>
            <a:r>
              <a:rPr lang="en-US">
                <a:solidFill>
                  <a:srgbClr val="FF0000"/>
                </a:solidFill>
              </a:rPr>
              <a:t>GB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F55390-496C-4772-B8E5-13284F66B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ABB217-AE68-4A03-9EDA-EAC4A4A0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历史著名计算机病毒举例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24815-B0B8-479F-88B7-F50FCADEF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E6A849-79AA-41FA-9006-D4AAAF7E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历史著名计算机病毒举例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9413D-7327-48D5-A6D7-695BBDF4D6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69D275-FBB3-46EF-A53D-19A6B8E8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历史著名计算机病毒举例（续）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820067-BCD2-4DA0-B01D-B1FE49ADC5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0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33CCD0-82D4-4D0F-83FF-CC00C6DA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红色代码的传播速度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3F04FD-400E-412C-A5DE-4BA26F17A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556440-85AA-441C-832B-EFC1E5C0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95572-791A-4DA9-BFE8-9F15F537DE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07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2CD7D9-DE9E-4653-902F-6ED60AAF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攻击愈加容易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42436B-739E-4815-A4AD-2AB4302F08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6C0B5B-4B73-4BA2-AEB7-ED894964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811631-8CA5-46DE-AC58-F07864B7C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5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C1D2E5-91B2-4B55-A821-CA1F509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勒索软件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912422-2DEF-427D-A36E-BF0FE436A8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9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153FC9-F832-40D2-B943-B2B37F48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4DAC6-0540-48F5-B720-29C26040D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788DBC-A2CE-4683-A614-2B68E5B9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勒索软件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0078E-C2C3-4D9E-9E32-24E98CCF9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662795-FFEE-4272-B2E6-C0E8AB8E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3G/4G/5G/…</a:t>
            </a:r>
            <a:r>
              <a:rPr lang="zh-CN" altLang="en-US" sz="3600"/>
              <a:t>时代的到来   ！？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1F3C92-12E6-4B73-8125-56E9C2D92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3C6DD2-7C1E-4148-955D-81494733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万物互联的世界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C6C08-D6BB-493A-9AED-83B768DB17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FC9CB4-D97A-46F0-9345-743C4D37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rgbClr val="37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海康威视安防监控录像机曝远程代码执行漏洞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8AFBDE-88F0-4D8C-8730-A9E6F5118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DDA268-492F-4E2C-8C75-C3FCE8E3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网络攻击威胁关键基础设施安全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24B3DB-2959-48A9-ACB9-D9A38A753B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491796-B2C1-4018-9EDF-A02B034A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大数据时代</a:t>
            </a:r>
            <a:r>
              <a:rPr lang="en-US" altLang="zh-CN"/>
              <a:t>——</a:t>
            </a:r>
            <a:r>
              <a:rPr lang="zh-CN" altLang="en-US"/>
              <a:t>数据泄露</a:t>
            </a:r>
            <a:r>
              <a:rPr lang="en-US" altLang="zh-CN"/>
              <a:t>/</a:t>
            </a:r>
            <a:r>
              <a:rPr lang="zh-CN" altLang="en-US"/>
              <a:t>隐私保护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294397-D645-414E-B597-36C3E3E8D9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BADFBC-A31D-4A36-A474-5361BB6E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网络攻击威胁国家政权安全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EA161-B18F-4476-B6E4-3DB133202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C0D306-90E9-4318-A2B3-DC2BB909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朴槿惠“亲信干政”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04639-55B4-4D21-A316-F3668AC5B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2651D7-3787-43CD-B8AE-9C886CD6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9279E-73D5-4AD3-B51E-73341DBC8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39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E272B2-F713-45DA-BFA4-F2D39A6E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言归正传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BD9801-4D76-408D-A42C-DA773CC47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4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131987-75AD-4995-AF61-97EBB2D1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旧事重提、朝花夕拾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C4324A-8D45-49FF-B4C1-00DC07635B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971612-F2B4-424A-A33F-1BC7E700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网络不安全的原因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6855A1-A06C-4C0E-86B1-7AFAB5BBFB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6F8BF3-EBC7-4DFF-B350-9EE28B19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>
                <a:solidFill>
                  <a:schemeClr val="tx1"/>
                </a:solidFill>
                <a:latin typeface="宋体" pitchFamily="2" charset="-122"/>
              </a:rPr>
              <a:t>网络安全主要威胁来源</a:t>
            </a:r>
            <a:endParaRPr lang="zh-CN" altLang="en-US" sz="3400" dirty="0">
              <a:solidFill>
                <a:schemeClr val="tx1"/>
              </a:solidFill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506FC-53B3-41F5-8986-0383A093AB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E6A5C9-9C5C-4004-B99A-24B425B9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/>
              <a:t>网络安全概述</a:t>
            </a:r>
            <a:endParaRPr lang="zh-CN" altLang="en-US" dirty="0">
              <a:solidFill>
                <a:srgbClr val="FF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59F15B-0C16-4546-A32D-54F01BA25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44C915-96E5-4EF7-9127-03694A99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70FA4-C947-426A-B114-24FC92E6AC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A6BB63-CC3C-418D-ADED-B21F6D0E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E07B8B-43DA-460C-8C88-8FAFFEA2D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64D0A3-7E76-41AA-846D-AEA6CD53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网络攻击分类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A105F-7A23-4BA0-8D35-9AFBD6E46E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0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2FA397-04A3-4475-B10F-B725ADB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网络攻击分类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8AC127-4449-4986-9A0F-9F45036A2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12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6F16A4-080C-403C-A91C-D37F2F91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应用程序的安全风险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EEC34-03DC-4BAD-8326-81D9D5DBAE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0A9B71-4308-475B-AEE7-2E032EED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安全策略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9A1A8-06E1-4380-A7C8-CBF15CE7B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6C873E-04AA-42C0-9A26-A51BF11F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风险分析</a:t>
            </a:r>
            <a:r>
              <a:rPr lang="en-US" altLang="zh-CN" sz="3600"/>
              <a:t>+</a:t>
            </a:r>
            <a:r>
              <a:rPr lang="zh-CN" altLang="en-US" sz="3600"/>
              <a:t>安全策略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E7577-5803-4FA1-8F4C-9A8DA16AAF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ACF2F0-5D1B-4755-A664-E0126D48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>
                <a:solidFill>
                  <a:schemeClr val="accent3"/>
                </a:solidFill>
              </a:rPr>
              <a:t>凯文</a:t>
            </a:r>
            <a:r>
              <a:rPr lang="en-US" altLang="zh-CN" sz="2400">
                <a:solidFill>
                  <a:schemeClr val="accent3"/>
                </a:solidFill>
                <a:latin typeface="Arial"/>
              </a:rPr>
              <a:t>·</a:t>
            </a:r>
            <a:r>
              <a:rPr lang="zh-CN" altLang="en-US" sz="2400">
                <a:solidFill>
                  <a:schemeClr val="accent3"/>
                </a:solidFill>
              </a:rPr>
              <a:t>米特尼克（</a:t>
            </a:r>
            <a:r>
              <a:rPr lang="en-US" altLang="zh-CN" sz="2400">
                <a:solidFill>
                  <a:schemeClr val="accent3"/>
                </a:solidFill>
              </a:rPr>
              <a:t>Kevin Mitnick</a:t>
            </a:r>
            <a:r>
              <a:rPr lang="zh-CN" altLang="en-US" sz="2400">
                <a:solidFill>
                  <a:schemeClr val="accent3"/>
                </a:solidFill>
              </a:rPr>
              <a:t>） 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 b="1" u="sng">
                <a:solidFill>
                  <a:srgbClr val="FF0000"/>
                </a:solidFill>
              </a:rPr>
              <a:t>头号电脑骇客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08920-4A2F-4081-A037-035705C4BC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1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837B2D-40EC-4DBC-9B4A-2163B8B8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安全系统的设计方法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B2384-D7A7-41F7-867B-6858C35C3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63CDF8-9D09-430E-B8F4-056134BB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威胁分析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60E02-C1FD-4747-817C-25958C44E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3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266461-EE6C-4D7D-960A-2D64BD55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风险分析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D6B63-D428-4954-B0E6-C25B13181B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0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DE9B94-A33D-476B-8001-43758A96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9C1139-2029-45BC-8AE0-ABD1B3876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7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615058-D134-47CD-A051-4A9DFB36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3A22A0-3B1F-4167-A67B-2FBEA3F32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0614B7-BCA2-473A-BAC4-65B09682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A97A2A-0EB8-49F7-9177-A7B29E8C2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3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FEE015-F6DF-4564-819D-EEC66347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61A49-2B3D-4A85-B0F6-2D137467D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59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BAE757-44BB-4305-92E8-506733DE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341685-B7E7-4DC7-9DC5-E380817B37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6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54FA01-A3C4-43F2-89F7-1E86B2A0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60B5B-F8E2-4762-993A-CFDD1C9DC2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5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D94DEE-2981-4A8C-B76B-4B50D3E7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48CD6B-61E8-4B9F-8B4E-999863BDBD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8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9ECECB-A591-48E2-AA8C-DF52C210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chemeClr val="accent3"/>
                </a:solidFill>
              </a:rPr>
              <a:t>传奇黑客：凯文</a:t>
            </a:r>
            <a:r>
              <a:rPr lang="en-US" altLang="zh-CN" sz="2800">
                <a:solidFill>
                  <a:schemeClr val="accent3"/>
                </a:solidFill>
                <a:latin typeface="Arial"/>
              </a:rPr>
              <a:t>·</a:t>
            </a:r>
            <a:r>
              <a:rPr lang="zh-CN" altLang="en-US" sz="2800">
                <a:solidFill>
                  <a:schemeClr val="accent3"/>
                </a:solidFill>
              </a:rPr>
              <a:t>米特尼克（</a:t>
            </a:r>
            <a:r>
              <a:rPr lang="en-US" altLang="zh-CN" sz="2800">
                <a:solidFill>
                  <a:schemeClr val="accent3"/>
                </a:solidFill>
              </a:rPr>
              <a:t>Kevin Mitnick</a:t>
            </a:r>
            <a:r>
              <a:rPr lang="zh-CN" altLang="en-US" sz="2800">
                <a:solidFill>
                  <a:schemeClr val="accent3"/>
                </a:solidFill>
              </a:rPr>
              <a:t>） </a:t>
            </a:r>
            <a:br>
              <a:rPr lang="en-US" altLang="zh-CN" sz="2800">
                <a:solidFill>
                  <a:srgbClr val="FF0000"/>
                </a:solidFill>
              </a:rPr>
            </a:br>
            <a:r>
              <a:rPr lang="en-US" altLang="zh-CN" sz="2800">
                <a:solidFill>
                  <a:srgbClr val="FF0000"/>
                </a:solidFill>
              </a:rPr>
              <a:t>—</a:t>
            </a:r>
            <a:r>
              <a:rPr lang="zh-CN" altLang="en-US" sz="2800" b="1" u="sng">
                <a:solidFill>
                  <a:srgbClr val="FF0000"/>
                </a:solidFill>
              </a:rPr>
              <a:t>头号电脑骇客</a:t>
            </a:r>
            <a:r>
              <a:rPr lang="zh-CN" altLang="en-US" sz="280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AC0B61-677F-44F3-9C49-B812B9BE3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F59782-683F-405D-8653-A0E38113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81C0DB-F32E-4113-99F0-EA05D4FB1B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6177F5-2C6E-4020-A22C-6DA9A4FF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华文中宋" pitchFamily="2" charset="-122"/>
                <a:ea typeface="华文中宋" pitchFamily="2" charset="-122"/>
              </a:rPr>
              <a:t>孙子兵法的启示</a:t>
            </a:r>
            <a:endParaRPr lang="zh-CN" altLang="en-US">
              <a:solidFill>
                <a:srgbClr val="FFFF00"/>
              </a:solidFill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020A6-34ED-4FC1-BCB4-85C4C20CC7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4608"/>
      </p:ext>
    </p:extLst>
  </p:cSld>
  <p:clrMapOvr>
    <a:masterClrMapping/>
  </p:clrMapOvr>
  <p:transition spd="med">
    <p:strips dir="r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DF9314-5756-4B7C-83E1-5C82EF2B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4F535-A131-4B29-9D61-719B38EA4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71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DD4EBC-A836-4A69-BFE3-9AEA83E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把酒问苍天，漏洞何时休？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466AD-A9A3-424A-8B26-E34211C67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F85D83-8D6B-48C2-9225-F7809F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rgbClr val="FF0000"/>
                </a:solidFill>
              </a:rPr>
              <a:t>KALI Linux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8489EE-D966-4C9E-8119-121CE29AA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8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C0FA3A-323B-4B05-8669-9529D221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A56087-9510-471F-85EA-6F00E8D6D1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15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8E2A17-0E9E-4F06-8E87-84EA388B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D1852-3500-45BD-9F65-34A7A6C13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24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5E733C-AFD6-47C2-920B-913123B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02F05F-3BF3-4A87-BA3D-0174777D48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889CD2-5118-4AB4-99FA-5894516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B1609E-5D59-4E55-A34E-59622C44B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5D4552-A825-44D1-BD85-CC8C1AB8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2060"/>
                </a:solidFill>
              </a:rPr>
              <a:t>Anonymous</a:t>
            </a:r>
            <a:r>
              <a:rPr lang="en-US" altLang="zh-CN" b="0"/>
              <a:t> </a:t>
            </a:r>
            <a:r>
              <a:rPr lang="en-US" altLang="zh-CN" b="0">
                <a:sym typeface="Wingdings" panose="05000000000000000000" pitchFamily="2" charset="2"/>
              </a:rPr>
              <a:t></a:t>
            </a:r>
            <a:r>
              <a:rPr lang="en-US" altLang="zh-CN" b="0"/>
              <a:t> </a:t>
            </a:r>
            <a:r>
              <a:rPr lang="en-US" altLang="zh-CN" b="0">
                <a:solidFill>
                  <a:srgbClr val="FFFF00"/>
                </a:solidFill>
              </a:rPr>
              <a:t>OpChina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EFDD0-B94E-48F8-A47A-8E1643FD6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11D2B0-85F1-4E49-BD7E-916FD50D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FD19EE-2B55-42A1-8F59-17B3BEA6DA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8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667E43-6B20-4A9B-B9E0-732A6DD6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维基解密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2D5BDF-E70B-4528-833B-975FA42BEC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全屏显示(4:3)</PresentationFormat>
  <Paragraphs>47</Paragraphs>
  <Slides>57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等线 Light</vt:lpstr>
      <vt:lpstr>华文中宋</vt:lpstr>
      <vt:lpstr>宋体</vt:lpstr>
      <vt:lpstr>微软雅黑</vt:lpstr>
      <vt:lpstr>Arial</vt:lpstr>
      <vt:lpstr>Times New Roman</vt:lpstr>
      <vt:lpstr>Office 主题​​</vt:lpstr>
      <vt:lpstr>PowerPoint 演示文稿</vt:lpstr>
      <vt:lpstr>Contents</vt:lpstr>
      <vt:lpstr>旧事重提、朝花夕拾</vt:lpstr>
      <vt:lpstr>凯文·米特尼克（Kevin Mitnick） ——头号电脑骇客 </vt:lpstr>
      <vt:lpstr>传奇黑客：凯文·米特尼克（Kevin Mitnick）  —头号电脑骇客 </vt:lpstr>
      <vt:lpstr>PowerPoint 演示文稿</vt:lpstr>
      <vt:lpstr>Anonymous  OpChina</vt:lpstr>
      <vt:lpstr>PowerPoint 演示文稿</vt:lpstr>
      <vt:lpstr>维基解密</vt:lpstr>
      <vt:lpstr>心脏出血漏洞（ Heartbleed bug ）</vt:lpstr>
      <vt:lpstr>Hacking Team反被黑， 攻击者宣称已窃取400GB数据</vt:lpstr>
      <vt:lpstr>历史著名计算机病毒举例</vt:lpstr>
      <vt:lpstr>历史著名计算机病毒举例</vt:lpstr>
      <vt:lpstr>历史著名计算机病毒举例（续）</vt:lpstr>
      <vt:lpstr>红色代码的传播速度</vt:lpstr>
      <vt:lpstr>PowerPoint 演示文稿</vt:lpstr>
      <vt:lpstr>攻击愈加容易</vt:lpstr>
      <vt:lpstr>PowerPoint 演示文稿</vt:lpstr>
      <vt:lpstr>勒索软件</vt:lpstr>
      <vt:lpstr>勒索软件</vt:lpstr>
      <vt:lpstr>3G/4G/5G/…时代的到来   ！？</vt:lpstr>
      <vt:lpstr>万物互联的世界</vt:lpstr>
      <vt:lpstr>海康威视安防监控录像机曝远程代码执行漏洞</vt:lpstr>
      <vt:lpstr>网络攻击威胁关键基础设施安全</vt:lpstr>
      <vt:lpstr>大数据时代——数据泄露/隐私保护</vt:lpstr>
      <vt:lpstr>网络攻击威胁国家政权安全</vt:lpstr>
      <vt:lpstr>朴槿惠“亲信干政”</vt:lpstr>
      <vt:lpstr>PowerPoint 演示文稿</vt:lpstr>
      <vt:lpstr>言归正传</vt:lpstr>
      <vt:lpstr>网络不安全的原因</vt:lpstr>
      <vt:lpstr>网络安全主要威胁来源</vt:lpstr>
      <vt:lpstr>网络安全概述</vt:lpstr>
      <vt:lpstr>网络安全概述</vt:lpstr>
      <vt:lpstr>网络安全概述</vt:lpstr>
      <vt:lpstr>网络攻击分类</vt:lpstr>
      <vt:lpstr>网络攻击分类</vt:lpstr>
      <vt:lpstr>应用程序的安全风险</vt:lpstr>
      <vt:lpstr>安全策略</vt:lpstr>
      <vt:lpstr>风险分析+安全策略</vt:lpstr>
      <vt:lpstr>安全系统的设计方法</vt:lpstr>
      <vt:lpstr>威胁分析</vt:lpstr>
      <vt:lpstr>风险分析</vt:lpstr>
      <vt:lpstr>网络安全体系结构</vt:lpstr>
      <vt:lpstr>网络安全体系结构</vt:lpstr>
      <vt:lpstr>网络安全体系结构</vt:lpstr>
      <vt:lpstr>网络安全体系结构</vt:lpstr>
      <vt:lpstr>网络安全概述</vt:lpstr>
      <vt:lpstr>网络安全概述</vt:lpstr>
      <vt:lpstr>网络安全概述</vt:lpstr>
      <vt:lpstr>PowerPoint 演示文稿</vt:lpstr>
      <vt:lpstr>孙子兵法的启示</vt:lpstr>
      <vt:lpstr>PowerPoint 演示文稿</vt:lpstr>
      <vt:lpstr>把酒问苍天，漏洞何时休？</vt:lpstr>
      <vt:lpstr>KALI Linux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2019-10-15T06:21:37Z</dcterms:created>
  <dcterms:modified xsi:type="dcterms:W3CDTF">2019-10-15T06:21:37Z</dcterms:modified>
</cp:coreProperties>
</file>